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10f22f07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10f22f07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10f22f07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10f22f07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10f22f07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10f22f07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17e25a53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17e25a53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17e25a532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17e25a532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17e25a532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17e25a532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17e25a53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17e25a53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17e25a532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17e25a532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17e25a532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17e25a532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17e25a532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17e25a532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10f22f07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10f22f07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17e25a532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17e25a532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17e25a532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17e25a532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17e25a532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17e25a532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17e25a532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17e25a532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17e25a532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17e25a532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17e25a532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17e25a532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10f22f07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10f22f07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10f22f07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10f22f07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0f22f07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10f22f07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10f22f07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10f22f07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10f22f07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10f22f07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10f22f07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10f22f07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10f22f07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10f22f07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14350" y="0"/>
            <a:ext cx="71421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ISP IPv6 Address Planning Structure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300" y="1251575"/>
            <a:ext cx="5943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1914350" y="0"/>
            <a:ext cx="71421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ISP IPv6 Address Planning Structure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38" y="352425"/>
            <a:ext cx="8315325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/>
        </p:nvSpPr>
        <p:spPr>
          <a:xfrm>
            <a:off x="1914350" y="0"/>
            <a:ext cx="71421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ISP IPv6 Address Planning Structure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112" name="Google Shape;1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38" y="352425"/>
            <a:ext cx="8315325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/>
        </p:nvSpPr>
        <p:spPr>
          <a:xfrm>
            <a:off x="1914350" y="0"/>
            <a:ext cx="71421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ISP IPv6 Address Planning Structure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38" y="352425"/>
            <a:ext cx="8315325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84" y="73625"/>
            <a:ext cx="78501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832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50" y="194475"/>
            <a:ext cx="777522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00" y="152400"/>
            <a:ext cx="71192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75" y="215500"/>
            <a:ext cx="70896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400" y="236550"/>
            <a:ext cx="704336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425" y="304800"/>
            <a:ext cx="68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75" y="673050"/>
            <a:ext cx="7415715" cy="38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750" y="150175"/>
            <a:ext cx="6942149" cy="47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63" y="383800"/>
            <a:ext cx="647688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75" y="89275"/>
            <a:ext cx="80205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25" y="595313"/>
            <a:ext cx="78962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1532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75" y="523875"/>
            <a:ext cx="8067675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875" y="862375"/>
            <a:ext cx="7039152" cy="38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914350" y="0"/>
            <a:ext cx="71421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ISP IPv6 Address Planning Structure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38" y="352425"/>
            <a:ext cx="8315325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1914350" y="0"/>
            <a:ext cx="71421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2300">
                <a:solidFill>
                  <a:schemeClr val="dk1"/>
                </a:solidFill>
              </a:rPr>
              <a:t>ISP IPv6 Address Planning Structure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750" y="951900"/>
            <a:ext cx="6926890" cy="38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25" y="389075"/>
            <a:ext cx="7716776" cy="41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00" y="385775"/>
            <a:ext cx="8227575" cy="431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8" y="314325"/>
            <a:ext cx="854392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58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