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58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6C"/>
    <a:srgbClr val="F8025A"/>
    <a:srgbClr val="FFE4B3"/>
    <a:srgbClr val="FFAD19"/>
    <a:srgbClr val="CC8300"/>
    <a:srgbClr val="663300"/>
    <a:srgbClr val="FFB3BE"/>
    <a:srgbClr val="FFCCCC"/>
    <a:srgbClr val="3A1D00"/>
    <a:srgbClr val="D93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818180"/>
            <a:ext cx="7482545" cy="15270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345230"/>
            <a:ext cx="748254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1597" y="235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6" y="374901"/>
            <a:ext cx="6108200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443835"/>
            <a:ext cx="6108199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0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7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290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77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6211" y="6650148"/>
            <a:ext cx="577367" cy="2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665475"/>
            <a:ext cx="7787955" cy="1527050"/>
          </a:xfrm>
        </p:spPr>
        <p:txBody>
          <a:bodyPr>
            <a:normAutofit/>
          </a:bodyPr>
          <a:lstStyle/>
          <a:p>
            <a:r>
              <a:rPr lang="en-US" dirty="0" smtClean="0"/>
              <a:t>IIG Network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39821"/>
            <a:ext cx="7787957" cy="91623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Muntasir Khan</a:t>
            </a:r>
          </a:p>
          <a:p>
            <a:r>
              <a:rPr lang="en-US" dirty="0" smtClean="0"/>
              <a:t>Sadia Safwat</a:t>
            </a:r>
          </a:p>
          <a:p>
            <a:r>
              <a:rPr lang="en-US" dirty="0" err="1" smtClean="0"/>
              <a:t>Md.Shohel</a:t>
            </a:r>
            <a:r>
              <a:rPr lang="en-US" dirty="0" smtClean="0"/>
              <a:t>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443835"/>
            <a:ext cx="6108200" cy="4986822"/>
          </a:xfrm>
        </p:spPr>
        <p:txBody>
          <a:bodyPr/>
          <a:lstStyle/>
          <a:p>
            <a:r>
              <a:rPr lang="en-US" dirty="0" err="1" smtClean="0"/>
              <a:t>Dropband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In-line mode</a:t>
            </a:r>
          </a:p>
          <a:p>
            <a:pPr marL="0" indent="0">
              <a:buNone/>
            </a:pPr>
            <a:r>
              <a:rPr lang="en-US" dirty="0" smtClean="0"/>
              <a:t>PBR mode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AKAMAI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443835"/>
            <a:ext cx="6108200" cy="4986822"/>
          </a:xfrm>
        </p:spPr>
        <p:txBody>
          <a:bodyPr/>
          <a:lstStyle/>
          <a:p>
            <a:r>
              <a:rPr lang="en-US" dirty="0" err="1" smtClean="0"/>
              <a:t>Qustion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AS &amp;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749245"/>
            <a:ext cx="7635250" cy="45811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AS:58717</a:t>
            </a:r>
          </a:p>
          <a:p>
            <a:r>
              <a:rPr lang="en-US" dirty="0"/>
              <a:t>IPv4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43.245.140.0/22</a:t>
            </a:r>
          </a:p>
          <a:p>
            <a:pPr marL="0" indent="0">
              <a:buNone/>
            </a:pPr>
            <a:r>
              <a:rPr lang="en-US" dirty="0" smtClean="0"/>
              <a:t>103.15.244.0/22</a:t>
            </a:r>
          </a:p>
          <a:p>
            <a:pPr marL="0" indent="0">
              <a:buNone/>
            </a:pPr>
            <a:r>
              <a:rPr lang="en-US" dirty="0" smtClean="0"/>
              <a:t>157.119.184.0/22</a:t>
            </a:r>
          </a:p>
          <a:p>
            <a:pPr marL="0" indent="0">
              <a:buNone/>
            </a:pPr>
            <a:r>
              <a:rPr lang="en-US" dirty="0" smtClean="0"/>
              <a:t>103.26.246.0/24</a:t>
            </a:r>
          </a:p>
          <a:p>
            <a:pPr marL="0" indent="0">
              <a:buNone/>
            </a:pPr>
            <a:r>
              <a:rPr lang="en-US" dirty="0"/>
              <a:t>103.26.247.0/24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IPv6:</a:t>
            </a:r>
          </a:p>
          <a:p>
            <a:pPr marL="0" indent="0">
              <a:buNone/>
            </a:pPr>
            <a:r>
              <a:rPr lang="en-US" dirty="0"/>
              <a:t>2405:1500::/32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IIG Network Data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749245"/>
            <a:ext cx="7635250" cy="45811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Summit Centre</a:t>
            </a:r>
          </a:p>
          <a:p>
            <a:r>
              <a:rPr lang="en-US" dirty="0" err="1" smtClean="0"/>
              <a:t>Banani</a:t>
            </a:r>
            <a:endParaRPr lang="en-US" dirty="0" smtClean="0"/>
          </a:p>
          <a:p>
            <a:r>
              <a:rPr lang="en-US" dirty="0" err="1" smtClean="0"/>
              <a:t>Paltan</a:t>
            </a:r>
            <a:endParaRPr lang="en-US" dirty="0" smtClean="0"/>
          </a:p>
          <a:p>
            <a:r>
              <a:rPr lang="en-US" dirty="0" smtClean="0"/>
              <a:t>Chittagong</a:t>
            </a:r>
          </a:p>
          <a:p>
            <a:r>
              <a:rPr lang="en-US" dirty="0" err="1" smtClean="0"/>
              <a:t>Bogra</a:t>
            </a:r>
            <a:endParaRPr lang="en-US" dirty="0" smtClean="0"/>
          </a:p>
          <a:p>
            <a:r>
              <a:rPr lang="en-US" dirty="0" smtClean="0"/>
              <a:t>Barisal</a:t>
            </a:r>
          </a:p>
          <a:p>
            <a:r>
              <a:rPr lang="en-US" dirty="0" smtClean="0"/>
              <a:t>Khulna</a:t>
            </a:r>
          </a:p>
          <a:p>
            <a:r>
              <a:rPr lang="en-US" dirty="0" err="1" smtClean="0"/>
              <a:t>Savar</a:t>
            </a:r>
            <a:endParaRPr lang="en-US" dirty="0" smtClean="0"/>
          </a:p>
          <a:p>
            <a:r>
              <a:rPr lang="en-US" dirty="0" err="1" smtClean="0"/>
              <a:t>Uttara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Paltan</a:t>
            </a:r>
            <a:r>
              <a:rPr lang="en-US" dirty="0" smtClean="0"/>
              <a:t> &amp; Summit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749245"/>
            <a:ext cx="7635250" cy="4581149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92436"/>
              </p:ext>
            </p:extLst>
          </p:nvPr>
        </p:nvGraphicFramePr>
        <p:xfrm>
          <a:off x="296261" y="1596529"/>
          <a:ext cx="8551478" cy="503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3807"/>
                <a:gridCol w="770953"/>
                <a:gridCol w="1278156"/>
                <a:gridCol w="3418562"/>
              </a:tblGrid>
              <a:tr h="21248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DC/Paltan DEVICE IP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3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Device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Vendor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Model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IP Address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883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DC-IIG-CORE-ROUTER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ASR1013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103.15.244.5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DC-IIG-AGG-ROUTER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ASR1014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103.15.244.6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DC-IIG-SW1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Juniper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EX-4200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172.16.200.6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DC-IIG-SW2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Juniper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EX-4200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172.16.200.8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DC-IIG-SW3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Juniper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EX-4200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172.16.200.11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DC-IIG-SW4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ME-3800X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172.16.200.14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DC-SW-9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Catalyst 4500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192.168.100.21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DC-SW-10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192.168.100.13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PALTAN-GGC-SW1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WS-C2960X-24PD-L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192.168.110.54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32465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UTTARA-SW-3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 WS-C3850-12XS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192.168.110.57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UTTARA-SW-2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192.168.110.61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IIG_BARISHAL_SWITCH_1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S2528GX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172.16.204.5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KHULNA-SW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S2528GX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172.16.204.1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SAVAR SW-2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Catalyst 4500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192.168.110.45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PALTAN-IIG-POLICY-ROUTER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ASR9006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103.15.244.8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PALTAN-GGC-SW2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192.168.110.41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PALTAN-SW2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192.168.100.1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DC-SW12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Nexus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9000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192.168.100.25/172.16.201.1(MGMT)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PALTAN-SW3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Nexus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9000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192.168.100.29 /192.168.100.39 (MMT)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PALTAN-SW4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Nexus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9000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172.16.201.78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PALTAN-DROPBAND SERVER0(PBR)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RX730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PALTAN-DROPBAND SERVER1(PBR)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RX730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PALTAN-DROPBAND SERVER2(In-line)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RX730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BARISAL-SW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172.16.204.5/30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  <a:tr h="17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KHULNA-SW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172.16.204.1/30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CTG Device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443835"/>
            <a:ext cx="6108200" cy="4986822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21680"/>
              </p:ext>
            </p:extLst>
          </p:nvPr>
        </p:nvGraphicFramePr>
        <p:xfrm>
          <a:off x="296260" y="1291134"/>
          <a:ext cx="8229600" cy="442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7732"/>
                <a:gridCol w="741933"/>
                <a:gridCol w="1230047"/>
                <a:gridCol w="3289888"/>
              </a:tblGrid>
              <a:tr h="39074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CTG DEVICE 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Device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Vendor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IP 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CTG-IIG-GGC-ROUTER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Juniper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mx10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103.15.244.13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CTG-IIG-CLIENT-SW#3 telnet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BDCOM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S3756F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172.16.201.14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CTG-IIG-GGC-SW (ssh from ctg ggc router)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Juniper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ex2200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172.16.202.10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CTG-IIG-CLIENT-SW#2 (ssh from ctg ggc router)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Juniper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ex4200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172.16.201.6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CTG-IIG-CLIENT-SW4 telnet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BDCOM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S3756F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172.16.201.10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CTG-AGG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Cisco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ASR1013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103.15.244.5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CTG-CORE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Cisco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ASR-9001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103.15.244.60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DROPBAND SERVER0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RX730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DROPBAND SERVER1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RX730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CTG-GEC-SW1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Cisco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cisco ASR-920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172.16.201.58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CTG-GEC-SW2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BDCOM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S5612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172.16.201.33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CTG-SW-5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Cisco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cisco ASR-920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172.16.201.29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2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74900"/>
            <a:ext cx="7482544" cy="763524"/>
          </a:xfrm>
        </p:spPr>
        <p:txBody>
          <a:bodyPr>
            <a:normAutofit/>
          </a:bodyPr>
          <a:lstStyle/>
          <a:p>
            <a:r>
              <a:rPr lang="en-US" dirty="0" err="1" smtClean="0"/>
              <a:t>Banani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15754"/>
              </p:ext>
            </p:extLst>
          </p:nvPr>
        </p:nvGraphicFramePr>
        <p:xfrm>
          <a:off x="387385" y="1749245"/>
          <a:ext cx="8229600" cy="3817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1787"/>
                <a:gridCol w="2247142"/>
                <a:gridCol w="1480733"/>
                <a:gridCol w="2209938"/>
              </a:tblGrid>
              <a:tr h="3660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DR DEVICE IP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Device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Vendor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Model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IP Address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2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DR-IIG-CORE-ROUTER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ASR1013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103.15.244.3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DR-IIG-AGG-ROUTER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ASR1014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103.15.244.7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DR-IIG-SW1 telnet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Cisco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ME-3800X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172.16.200.18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DR-IIG-SW2 telnet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DR-IIG-SW3 telnet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BDCOM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DR-IIG-SW4 telnet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DR-IIG-SW5 telnet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BDCOM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S3756F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DR-IIG-SW6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Nexus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9K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192.168.110.69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DR-DROPBAND SERVER0(PBR)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RX730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  <a:tr h="31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DR-DROPBAND SERVER1(In-line)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Dell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RX730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dirty="0" err="1" smtClean="0"/>
              <a:t>Bogra</a:t>
            </a:r>
            <a:r>
              <a:rPr lang="en-US" dirty="0" smtClean="0"/>
              <a:t> Device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443835"/>
            <a:ext cx="6108200" cy="4986822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71947"/>
              </p:ext>
            </p:extLst>
          </p:nvPr>
        </p:nvGraphicFramePr>
        <p:xfrm>
          <a:off x="448965" y="1596540"/>
          <a:ext cx="8535009" cy="3664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945"/>
                <a:gridCol w="1914844"/>
                <a:gridCol w="2857832"/>
                <a:gridCol w="856388"/>
              </a:tblGrid>
              <a:tr h="5014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Bogra DEVICE IP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Device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Vendor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IP 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</a:tr>
              <a:tr h="776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Bogra-IIG-GGC-ROUTER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CISCO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103.15.244.13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</a:tr>
              <a:tr h="776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Bogra-IIG-CLIENT-SW1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CISCO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172.16.201.14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</a:tr>
              <a:tr h="776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Bogra-GGC-Sw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BDCOM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ex2200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172.16.202.10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</a:tr>
              <a:tr h="417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CTG-IIG-CLIENT-SW#2 (ssh from ctg ggc router)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Juniper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ex4200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172.16.201.6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Wehatermap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291129"/>
            <a:ext cx="8246071" cy="5344675"/>
          </a:xfrm>
        </p:spPr>
      </p:pic>
    </p:spTree>
    <p:extLst>
      <p:ext uri="{BB962C8B-B14F-4D97-AF65-F5344CB8AC3E}">
        <p14:creationId xmlns:p14="http://schemas.microsoft.com/office/powerpoint/2010/main" val="11627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443835"/>
            <a:ext cx="6108200" cy="4986822"/>
          </a:xfrm>
        </p:spPr>
        <p:txBody>
          <a:bodyPr>
            <a:normAutofit/>
          </a:bodyPr>
          <a:lstStyle/>
          <a:p>
            <a:r>
              <a:rPr lang="en-US" dirty="0" smtClean="0"/>
              <a:t>GGC</a:t>
            </a:r>
          </a:p>
          <a:p>
            <a:pPr marL="0" indent="0">
              <a:buNone/>
            </a:pPr>
            <a:r>
              <a:rPr lang="en-US" dirty="0"/>
              <a:t>DAC name: </a:t>
            </a:r>
            <a:r>
              <a:rPr lang="en-US" dirty="0" smtClean="0"/>
              <a:t>summitcom-dac1</a:t>
            </a:r>
          </a:p>
          <a:p>
            <a:pPr marL="0" indent="0">
              <a:buNone/>
            </a:pPr>
            <a:r>
              <a:rPr lang="en-US" dirty="0" smtClean="0"/>
              <a:t>IP-Block: 103.15.244.64/26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DAC name: </a:t>
            </a:r>
            <a:r>
              <a:rPr lang="en-US" dirty="0" smtClean="0"/>
              <a:t>summitcom-dac2</a:t>
            </a:r>
          </a:p>
          <a:p>
            <a:pPr marL="0" indent="0">
              <a:buNone/>
            </a:pPr>
            <a:r>
              <a:rPr lang="en-US" dirty="0"/>
              <a:t>IP-BLOCK: 43.245.142.192/27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DAC name: </a:t>
            </a:r>
            <a:r>
              <a:rPr lang="en-US" dirty="0" err="1" smtClean="0"/>
              <a:t>summitcom-rjh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IP-BLOCK: 103.15.246.96/27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415</Words>
  <Application>Microsoft Office PowerPoint</Application>
  <PresentationFormat>On-screen Show (4:3)</PresentationFormat>
  <Paragraphs>294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IIG Network Overview</vt:lpstr>
      <vt:lpstr>AS &amp; IP</vt:lpstr>
      <vt:lpstr>IIG Network Data centre</vt:lpstr>
      <vt:lpstr>Paltan &amp; Summit Centre</vt:lpstr>
      <vt:lpstr>CTG Device</vt:lpstr>
      <vt:lpstr>Banani</vt:lpstr>
      <vt:lpstr>Bogra Device</vt:lpstr>
      <vt:lpstr>Understanding Wehatermap</vt:lpstr>
      <vt:lpstr>Caching</vt:lpstr>
      <vt:lpstr>Caching</vt:lpstr>
      <vt:lpstr>Caching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Mahdi Imtiaz Hossain/Gateway Operations SCL</cp:lastModifiedBy>
  <cp:revision>116</cp:revision>
  <dcterms:created xsi:type="dcterms:W3CDTF">2013-08-21T19:17:07Z</dcterms:created>
  <dcterms:modified xsi:type="dcterms:W3CDTF">2020-02-18T07:10:51Z</dcterms:modified>
</cp:coreProperties>
</file>